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13D7C-36FF-4CDD-995B-42B575979F32}" v="7" dt="2024-05-22T11:24:38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6"/>
    <p:restoredTop sz="94694"/>
  </p:normalViewPr>
  <p:slideViewPr>
    <p:cSldViewPr snapToGrid="0">
      <p:cViewPr varScale="1">
        <p:scale>
          <a:sx n="89" d="100"/>
          <a:sy n="89" d="100"/>
        </p:scale>
        <p:origin x="36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E5D13D7C-36FF-4CDD-995B-42B575979F32}"/>
    <pc:docChg chg="undo custSel addSld modSld modMainMaster">
      <pc:chgData name="Jo Hunt" userId="46816055-54e8-4152-b38d-dd6e78e579ad" providerId="ADAL" clId="{E5D13D7C-36FF-4CDD-995B-42B575979F32}" dt="2024-05-22T11:29:16.941" v="395" actId="700"/>
      <pc:docMkLst>
        <pc:docMk/>
      </pc:docMkLst>
      <pc:sldChg chg="addSp modSp mod modClrScheme chgLayout">
        <pc:chgData name="Jo Hunt" userId="46816055-54e8-4152-b38d-dd6e78e579ad" providerId="ADAL" clId="{E5D13D7C-36FF-4CDD-995B-42B575979F32}" dt="2024-05-22T11:29:16.941" v="395" actId="700"/>
        <pc:sldMkLst>
          <pc:docMk/>
          <pc:sldMk cId="1997125702" sldId="272"/>
        </pc:sldMkLst>
        <pc:spChg chg="add mod">
          <ac:chgData name="Jo Hunt" userId="46816055-54e8-4152-b38d-dd6e78e579ad" providerId="ADAL" clId="{E5D13D7C-36FF-4CDD-995B-42B575979F32}" dt="2024-05-22T11:25:23.810" v="391" actId="20577"/>
          <ac:spMkLst>
            <pc:docMk/>
            <pc:sldMk cId="1997125702" sldId="272"/>
            <ac:spMk id="2" creationId="{B595511A-07D2-1384-6C23-D83480F3FC06}"/>
          </ac:spMkLst>
        </pc:spChg>
        <pc:spChg chg="mod">
          <ac:chgData name="Jo Hunt" userId="46816055-54e8-4152-b38d-dd6e78e579ad" providerId="ADAL" clId="{E5D13D7C-36FF-4CDD-995B-42B575979F32}" dt="2024-05-22T11:07:14.662" v="2" actId="6549"/>
          <ac:spMkLst>
            <pc:docMk/>
            <pc:sldMk cId="1997125702" sldId="272"/>
            <ac:spMk id="3" creationId="{2D4DE129-6790-09E5-AA59-4298CCF84848}"/>
          </ac:spMkLst>
        </pc:spChg>
        <pc:spChg chg="mod ord">
          <ac:chgData name="Jo Hunt" userId="46816055-54e8-4152-b38d-dd6e78e579ad" providerId="ADAL" clId="{E5D13D7C-36FF-4CDD-995B-42B575979F32}" dt="2024-05-22T11:29:16.941" v="395" actId="700"/>
          <ac:spMkLst>
            <pc:docMk/>
            <pc:sldMk cId="1997125702" sldId="272"/>
            <ac:spMk id="15" creationId="{DD28D05C-2DDC-373A-7FF0-79ECB08CEABF}"/>
          </ac:spMkLst>
        </pc:spChg>
        <pc:spChg chg="mod ord">
          <ac:chgData name="Jo Hunt" userId="46816055-54e8-4152-b38d-dd6e78e579ad" providerId="ADAL" clId="{E5D13D7C-36FF-4CDD-995B-42B575979F32}" dt="2024-05-22T11:29:16.941" v="395" actId="700"/>
          <ac:spMkLst>
            <pc:docMk/>
            <pc:sldMk cId="1997125702" sldId="272"/>
            <ac:spMk id="16" creationId="{2BDF2E24-8593-5348-270B-44E290D359BF}"/>
          </ac:spMkLst>
        </pc:spChg>
        <pc:spChg chg="mod ord">
          <ac:chgData name="Jo Hunt" userId="46816055-54e8-4152-b38d-dd6e78e579ad" providerId="ADAL" clId="{E5D13D7C-36FF-4CDD-995B-42B575979F32}" dt="2024-05-22T11:29:16.941" v="395" actId="700"/>
          <ac:spMkLst>
            <pc:docMk/>
            <pc:sldMk cId="1997125702" sldId="272"/>
            <ac:spMk id="17" creationId="{96F2AEFE-285A-C358-71AF-4D6C98CF96F8}"/>
          </ac:spMkLst>
        </pc:spChg>
        <pc:spChg chg="mod ord">
          <ac:chgData name="Jo Hunt" userId="46816055-54e8-4152-b38d-dd6e78e579ad" providerId="ADAL" clId="{E5D13D7C-36FF-4CDD-995B-42B575979F32}" dt="2024-05-22T11:29:16.941" v="395" actId="700"/>
          <ac:spMkLst>
            <pc:docMk/>
            <pc:sldMk cId="1997125702" sldId="272"/>
            <ac:spMk id="18" creationId="{1D029C0C-DE98-6E2B-F86A-15B14EDA7B53}"/>
          </ac:spMkLst>
        </pc:spChg>
        <pc:spChg chg="mod">
          <ac:chgData name="Jo Hunt" userId="46816055-54e8-4152-b38d-dd6e78e579ad" providerId="ADAL" clId="{E5D13D7C-36FF-4CDD-995B-42B575979F32}" dt="2024-05-22T11:08:53.352" v="233" actId="1076"/>
          <ac:spMkLst>
            <pc:docMk/>
            <pc:sldMk cId="1997125702" sldId="272"/>
            <ac:spMk id="19" creationId="{0C28DE82-C36D-D0AF-1FCA-530F10115868}"/>
          </ac:spMkLst>
        </pc:spChg>
      </pc:sldChg>
      <pc:sldChg chg="addSp delSp modSp new mod">
        <pc:chgData name="Jo Hunt" userId="46816055-54e8-4152-b38d-dd6e78e579ad" providerId="ADAL" clId="{E5D13D7C-36FF-4CDD-995B-42B575979F32}" dt="2024-05-22T11:24:46.128" v="384" actId="20577"/>
        <pc:sldMkLst>
          <pc:docMk/>
          <pc:sldMk cId="3147711795" sldId="273"/>
        </pc:sldMkLst>
        <pc:spChg chg="add del mod">
          <ac:chgData name="Jo Hunt" userId="46816055-54e8-4152-b38d-dd6e78e579ad" providerId="ADAL" clId="{E5D13D7C-36FF-4CDD-995B-42B575979F32}" dt="2024-05-22T11:24:00.295" v="357" actId="1076"/>
          <ac:spMkLst>
            <pc:docMk/>
            <pc:sldMk cId="3147711795" sldId="273"/>
            <ac:spMk id="2" creationId="{DE11392C-05CB-205B-6FBD-3ED8BBF463C4}"/>
          </ac:spMkLst>
        </pc:spChg>
        <pc:spChg chg="add mod">
          <ac:chgData name="Jo Hunt" userId="46816055-54e8-4152-b38d-dd6e78e579ad" providerId="ADAL" clId="{E5D13D7C-36FF-4CDD-995B-42B575979F32}" dt="2024-05-22T11:24:36.240" v="375" actId="1076"/>
          <ac:spMkLst>
            <pc:docMk/>
            <pc:sldMk cId="3147711795" sldId="273"/>
            <ac:spMk id="6" creationId="{69189275-99A0-00A8-054F-A9C5AD640098}"/>
          </ac:spMkLst>
        </pc:spChg>
        <pc:spChg chg="add mod">
          <ac:chgData name="Jo Hunt" userId="46816055-54e8-4152-b38d-dd6e78e579ad" providerId="ADAL" clId="{E5D13D7C-36FF-4CDD-995B-42B575979F32}" dt="2024-05-22T11:24:46.128" v="384" actId="20577"/>
          <ac:spMkLst>
            <pc:docMk/>
            <pc:sldMk cId="3147711795" sldId="273"/>
            <ac:spMk id="7" creationId="{9D156E2A-A47E-E980-659C-A05EE84B0F4A}"/>
          </ac:spMkLst>
        </pc:spChg>
      </pc:sldChg>
      <pc:sldMasterChg chg="modSldLayout">
        <pc:chgData name="Jo Hunt" userId="46816055-54e8-4152-b38d-dd6e78e579ad" providerId="ADAL" clId="{E5D13D7C-36FF-4CDD-995B-42B575979F32}" dt="2024-05-22T11:13:26.569" v="355" actId="6549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E5D13D7C-36FF-4CDD-995B-42B575979F32}" dt="2024-05-22T11:13:26.569" v="355" actId="6549"/>
          <pc:sldLayoutMkLst>
            <pc:docMk/>
            <pc:sldMasterMk cId="1190918613" sldId="2147483648"/>
            <pc:sldLayoutMk cId="1092795971" sldId="2147483649"/>
          </pc:sldLayoutMkLst>
          <pc:spChg chg="mod">
            <ac:chgData name="Jo Hunt" userId="46816055-54e8-4152-b38d-dd6e78e579ad" providerId="ADAL" clId="{E5D13D7C-36FF-4CDD-995B-42B575979F32}" dt="2024-05-22T11:13:13.990" v="350" actId="6549"/>
            <ac:spMkLst>
              <pc:docMk/>
              <pc:sldMasterMk cId="1190918613" sldId="2147483648"/>
              <pc:sldLayoutMk cId="1092795971" sldId="2147483649"/>
              <ac:spMk id="31" creationId="{EBDD55C0-621D-B7F6-5E88-A88E36463D7A}"/>
            </ac:spMkLst>
          </pc:spChg>
          <pc:spChg chg="mod">
            <ac:chgData name="Jo Hunt" userId="46816055-54e8-4152-b38d-dd6e78e579ad" providerId="ADAL" clId="{E5D13D7C-36FF-4CDD-995B-42B575979F32}" dt="2024-05-22T11:13:16.921" v="351" actId="6549"/>
            <ac:spMkLst>
              <pc:docMk/>
              <pc:sldMasterMk cId="1190918613" sldId="2147483648"/>
              <pc:sldLayoutMk cId="1092795971" sldId="2147483649"/>
              <ac:spMk id="32" creationId="{A317D00D-DD2C-8E8F-A599-899E8323048A}"/>
            </ac:spMkLst>
          </pc:spChg>
          <pc:spChg chg="mod">
            <ac:chgData name="Jo Hunt" userId="46816055-54e8-4152-b38d-dd6e78e579ad" providerId="ADAL" clId="{E5D13D7C-36FF-4CDD-995B-42B575979F32}" dt="2024-05-22T11:13:19.383" v="352" actId="6549"/>
            <ac:spMkLst>
              <pc:docMk/>
              <pc:sldMasterMk cId="1190918613" sldId="2147483648"/>
              <pc:sldLayoutMk cId="1092795971" sldId="2147483649"/>
              <ac:spMk id="33" creationId="{B6CA61E5-4F29-5D58-B10B-AD79A3CA9E13}"/>
            </ac:spMkLst>
          </pc:spChg>
          <pc:spChg chg="mod">
            <ac:chgData name="Jo Hunt" userId="46816055-54e8-4152-b38d-dd6e78e579ad" providerId="ADAL" clId="{E5D13D7C-36FF-4CDD-995B-42B575979F32}" dt="2024-05-22T11:13:26.569" v="355" actId="6549"/>
            <ac:spMkLst>
              <pc:docMk/>
              <pc:sldMasterMk cId="1190918613" sldId="2147483648"/>
              <pc:sldLayoutMk cId="1092795971" sldId="2147483649"/>
              <ac:spMk id="34" creationId="{E7F1A13E-7009-1ED8-DD53-79FA4DE1FE3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D28D05C-2DDC-373A-7FF0-79ECB08CEA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BDF2E24-8593-5348-270B-44E290D359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6F2AEFE-285A-C358-71AF-4D6C98CF9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D029C0C-DE98-6E2B-F86A-15B14EDA7B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outcome / impact?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Anything unintended?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would you do differently next time?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do you plan to take this work forward?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do you want other funders to know?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28DE82-C36D-D0AF-1FCA-530F10115868}"/>
              </a:ext>
            </a:extLst>
          </p:cNvPr>
          <p:cNvSpPr txBox="1"/>
          <p:nvPr/>
        </p:nvSpPr>
        <p:spPr>
          <a:xfrm>
            <a:off x="308695" y="2270373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DE129-6790-09E5-AA59-4298CCF84848}"/>
              </a:ext>
            </a:extLst>
          </p:cNvPr>
          <p:cNvSpPr txBox="1"/>
          <p:nvPr/>
        </p:nvSpPr>
        <p:spPr>
          <a:xfrm>
            <a:off x="451263" y="5858511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5511A-07D2-1384-6C23-D83480F3FC06}"/>
              </a:ext>
            </a:extLst>
          </p:cNvPr>
          <p:cNvSpPr txBox="1"/>
          <p:nvPr/>
        </p:nvSpPr>
        <p:spPr>
          <a:xfrm>
            <a:off x="308695" y="337483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11392C-05CB-205B-6FBD-3ED8BBF463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EB347-C746-2981-8357-4BF58EE251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9A9CB-6107-514F-82F0-AE7C27C73B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B66DA-46D6-3765-5598-419820919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89275-99A0-00A8-054F-A9C5AD640098}"/>
              </a:ext>
            </a:extLst>
          </p:cNvPr>
          <p:cNvSpPr txBox="1"/>
          <p:nvPr/>
        </p:nvSpPr>
        <p:spPr>
          <a:xfrm>
            <a:off x="1439235" y="5895297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156E2A-A47E-E980-659C-A05EE84B0F4A}"/>
              </a:ext>
            </a:extLst>
          </p:cNvPr>
          <p:cNvSpPr txBox="1"/>
          <p:nvPr/>
        </p:nvSpPr>
        <p:spPr>
          <a:xfrm>
            <a:off x="1129179" y="685704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1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67C91C-1203-4FE5-99A4-8F741FFED69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575BA75-BC76-4493-A4FA-9EC5EB7ACA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A5B7D-D472-4522-92E8-32A90A2C0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9</cp:revision>
  <dcterms:created xsi:type="dcterms:W3CDTF">2024-05-20T10:29:51Z</dcterms:created>
  <dcterms:modified xsi:type="dcterms:W3CDTF">2024-05-22T11:29:23Z</dcterms:modified>
</cp:coreProperties>
</file>